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61C68F-4146-42E0-AC62-507D595B91CF}" type="doc">
      <dgm:prSet loTypeId="urn:microsoft.com/office/officeart/2005/8/layout/venn3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9EC5B43F-8602-44D5-9C8F-4F25030F8E52}">
      <dgm:prSet phldrT="[文字]" custT="1"/>
      <dgm:spPr/>
      <dgm:t>
        <a:bodyPr/>
        <a:lstStyle/>
        <a:p>
          <a:r>
            <a:rPr lang="en-US" altLang="zh-TW" sz="1800" dirty="0" smtClean="0"/>
            <a:t>Domain</a:t>
          </a:r>
        </a:p>
        <a:p>
          <a:r>
            <a:rPr lang="en-US" altLang="zh-TW" sz="1800" dirty="0" smtClean="0"/>
            <a:t>Knowledge</a:t>
          </a:r>
          <a:endParaRPr lang="zh-TW" altLang="en-US" sz="1800" dirty="0"/>
        </a:p>
      </dgm:t>
    </dgm:pt>
    <dgm:pt modelId="{B334EAB9-CCB0-41F3-9599-E2A1A104E2C5}" type="parTrans" cxnId="{40E01C6B-AEB9-4A73-9F63-EFC7709857DD}">
      <dgm:prSet/>
      <dgm:spPr/>
      <dgm:t>
        <a:bodyPr/>
        <a:lstStyle/>
        <a:p>
          <a:endParaRPr lang="zh-TW" altLang="en-US"/>
        </a:p>
      </dgm:t>
    </dgm:pt>
    <dgm:pt modelId="{96E59A11-0FF7-4E95-B2FC-53CAAFCE1621}" type="sibTrans" cxnId="{40E01C6B-AEB9-4A73-9F63-EFC7709857DD}">
      <dgm:prSet/>
      <dgm:spPr/>
      <dgm:t>
        <a:bodyPr/>
        <a:lstStyle/>
        <a:p>
          <a:endParaRPr lang="zh-TW" altLang="en-US"/>
        </a:p>
      </dgm:t>
    </dgm:pt>
    <dgm:pt modelId="{7ED4797F-CE71-43E8-AA36-6E788C128441}">
      <dgm:prSet phldrT="[文字]"/>
      <dgm:spPr/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Coding Skill</a:t>
          </a:r>
          <a:endParaRPr lang="zh-TW" altLang="en-US" dirty="0">
            <a:solidFill>
              <a:schemeClr val="bg1"/>
            </a:solidFill>
          </a:endParaRPr>
        </a:p>
      </dgm:t>
    </dgm:pt>
    <dgm:pt modelId="{52931FC3-E09B-4C8E-B17A-B6ED9D7C7FAA}" type="parTrans" cxnId="{A9C4A239-6003-49AD-BD3B-74A0B5500888}">
      <dgm:prSet/>
      <dgm:spPr/>
      <dgm:t>
        <a:bodyPr/>
        <a:lstStyle/>
        <a:p>
          <a:endParaRPr lang="zh-TW" altLang="en-US"/>
        </a:p>
      </dgm:t>
    </dgm:pt>
    <dgm:pt modelId="{3B3674F0-41AB-4538-92B2-3BF50CF1F35D}" type="sibTrans" cxnId="{A9C4A239-6003-49AD-BD3B-74A0B5500888}">
      <dgm:prSet/>
      <dgm:spPr/>
      <dgm:t>
        <a:bodyPr/>
        <a:lstStyle/>
        <a:p>
          <a:endParaRPr lang="zh-TW" altLang="en-US"/>
        </a:p>
      </dgm:t>
    </dgm:pt>
    <dgm:pt modelId="{027205F3-6EEE-4BF4-9C98-4ABF22CEA081}">
      <dgm:prSet phldrT="[文字]"/>
      <dgm:spPr/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User Study</a:t>
          </a:r>
          <a:endParaRPr lang="zh-TW" altLang="en-US" dirty="0">
            <a:solidFill>
              <a:schemeClr val="bg1"/>
            </a:solidFill>
          </a:endParaRPr>
        </a:p>
      </dgm:t>
    </dgm:pt>
    <dgm:pt modelId="{9F8B192D-29C0-421B-9C3D-6698F2F9B5F8}" type="parTrans" cxnId="{AAC7473A-366D-4E2C-9826-6A82F71A4698}">
      <dgm:prSet/>
      <dgm:spPr/>
      <dgm:t>
        <a:bodyPr/>
        <a:lstStyle/>
        <a:p>
          <a:endParaRPr lang="zh-TW" altLang="en-US"/>
        </a:p>
      </dgm:t>
    </dgm:pt>
    <dgm:pt modelId="{62320193-8A1A-4778-B027-0F9D93EDBEC5}" type="sibTrans" cxnId="{AAC7473A-366D-4E2C-9826-6A82F71A4698}">
      <dgm:prSet/>
      <dgm:spPr/>
      <dgm:t>
        <a:bodyPr/>
        <a:lstStyle/>
        <a:p>
          <a:endParaRPr lang="zh-TW" altLang="en-US"/>
        </a:p>
      </dgm:t>
    </dgm:pt>
    <dgm:pt modelId="{6DFA639E-5D5C-4BD9-B03D-5BEB347F723B}" type="pres">
      <dgm:prSet presAssocID="{D961C68F-4146-42E0-AC62-507D595B91C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ED0867D-D73B-44DB-97C2-1D628168265F}" type="pres">
      <dgm:prSet presAssocID="{9EC5B43F-8602-44D5-9C8F-4F25030F8E52}" presName="Name5" presStyleLbl="vennNode1" presStyleIdx="0" presStyleCnt="3" custScaleX="153509" custScaleY="1000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020C4D-6591-4361-8F1D-6547EDB10514}" type="pres">
      <dgm:prSet presAssocID="{96E59A11-0FF7-4E95-B2FC-53CAAFCE1621}" presName="space" presStyleCnt="0"/>
      <dgm:spPr/>
    </dgm:pt>
    <dgm:pt modelId="{15511B1C-152B-40D8-AB0C-69B75720C74E}" type="pres">
      <dgm:prSet presAssocID="{7ED4797F-CE71-43E8-AA36-6E788C128441}" presName="Name5" presStyleLbl="vennNode1" presStyleIdx="1" presStyleCnt="3" custScaleX="142576" custScaleY="1000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93E474-D08D-4EB3-ADA2-4244FC345B06}" type="pres">
      <dgm:prSet presAssocID="{3B3674F0-41AB-4538-92B2-3BF50CF1F35D}" presName="space" presStyleCnt="0"/>
      <dgm:spPr/>
    </dgm:pt>
    <dgm:pt modelId="{236AFA4C-E9CF-4543-B7D1-B625330B2990}" type="pres">
      <dgm:prSet presAssocID="{027205F3-6EEE-4BF4-9C98-4ABF22CEA081}" presName="Name5" presStyleLbl="vennNode1" presStyleIdx="2" presStyleCnt="3" custScaleX="142540" custScaleY="1000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6BC8B0F-32B6-4857-8C67-1855F5A1C0DD}" type="presOf" srcId="{D961C68F-4146-42E0-AC62-507D595B91CF}" destId="{6DFA639E-5D5C-4BD9-B03D-5BEB347F723B}" srcOrd="0" destOrd="0" presId="urn:microsoft.com/office/officeart/2005/8/layout/venn3"/>
    <dgm:cxn modelId="{40E01C6B-AEB9-4A73-9F63-EFC7709857DD}" srcId="{D961C68F-4146-42E0-AC62-507D595B91CF}" destId="{9EC5B43F-8602-44D5-9C8F-4F25030F8E52}" srcOrd="0" destOrd="0" parTransId="{B334EAB9-CCB0-41F3-9599-E2A1A104E2C5}" sibTransId="{96E59A11-0FF7-4E95-B2FC-53CAAFCE1621}"/>
    <dgm:cxn modelId="{2342FBF2-663C-4403-BE2E-49C99ED68DD2}" type="presOf" srcId="{9EC5B43F-8602-44D5-9C8F-4F25030F8E52}" destId="{3ED0867D-D73B-44DB-97C2-1D628168265F}" srcOrd="0" destOrd="0" presId="urn:microsoft.com/office/officeart/2005/8/layout/venn3"/>
    <dgm:cxn modelId="{8871A191-CDB1-444F-B738-46BE988A164C}" type="presOf" srcId="{7ED4797F-CE71-43E8-AA36-6E788C128441}" destId="{15511B1C-152B-40D8-AB0C-69B75720C74E}" srcOrd="0" destOrd="0" presId="urn:microsoft.com/office/officeart/2005/8/layout/venn3"/>
    <dgm:cxn modelId="{EC9B817D-E01B-4657-A740-76BF1E269760}" type="presOf" srcId="{027205F3-6EEE-4BF4-9C98-4ABF22CEA081}" destId="{236AFA4C-E9CF-4543-B7D1-B625330B2990}" srcOrd="0" destOrd="0" presId="urn:microsoft.com/office/officeart/2005/8/layout/venn3"/>
    <dgm:cxn modelId="{AAC7473A-366D-4E2C-9826-6A82F71A4698}" srcId="{D961C68F-4146-42E0-AC62-507D595B91CF}" destId="{027205F3-6EEE-4BF4-9C98-4ABF22CEA081}" srcOrd="2" destOrd="0" parTransId="{9F8B192D-29C0-421B-9C3D-6698F2F9B5F8}" sibTransId="{62320193-8A1A-4778-B027-0F9D93EDBEC5}"/>
    <dgm:cxn modelId="{A9C4A239-6003-49AD-BD3B-74A0B5500888}" srcId="{D961C68F-4146-42E0-AC62-507D595B91CF}" destId="{7ED4797F-CE71-43E8-AA36-6E788C128441}" srcOrd="1" destOrd="0" parTransId="{52931FC3-E09B-4C8E-B17A-B6ED9D7C7FAA}" sibTransId="{3B3674F0-41AB-4538-92B2-3BF50CF1F35D}"/>
    <dgm:cxn modelId="{A04BE344-E29F-497D-B937-9869E9D16E4C}" type="presParOf" srcId="{6DFA639E-5D5C-4BD9-B03D-5BEB347F723B}" destId="{3ED0867D-D73B-44DB-97C2-1D628168265F}" srcOrd="0" destOrd="0" presId="urn:microsoft.com/office/officeart/2005/8/layout/venn3"/>
    <dgm:cxn modelId="{404654E5-DA54-4901-9318-AB52FFAA4682}" type="presParOf" srcId="{6DFA639E-5D5C-4BD9-B03D-5BEB347F723B}" destId="{EC020C4D-6591-4361-8F1D-6547EDB10514}" srcOrd="1" destOrd="0" presId="urn:microsoft.com/office/officeart/2005/8/layout/venn3"/>
    <dgm:cxn modelId="{6B6E734A-97E2-4895-AAA1-8D5F871E6E79}" type="presParOf" srcId="{6DFA639E-5D5C-4BD9-B03D-5BEB347F723B}" destId="{15511B1C-152B-40D8-AB0C-69B75720C74E}" srcOrd="2" destOrd="0" presId="urn:microsoft.com/office/officeart/2005/8/layout/venn3"/>
    <dgm:cxn modelId="{02B212EE-620A-4763-8A03-B6318DF8624E}" type="presParOf" srcId="{6DFA639E-5D5C-4BD9-B03D-5BEB347F723B}" destId="{4393E474-D08D-4EB3-ADA2-4244FC345B06}" srcOrd="3" destOrd="0" presId="urn:microsoft.com/office/officeart/2005/8/layout/venn3"/>
    <dgm:cxn modelId="{A7AFC2D1-1D2A-4325-9A2F-722C31424558}" type="presParOf" srcId="{6DFA639E-5D5C-4BD9-B03D-5BEB347F723B}" destId="{236AFA4C-E9CF-4543-B7D1-B625330B2990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61C68F-4146-42E0-AC62-507D595B91CF}" type="doc">
      <dgm:prSet loTypeId="urn:microsoft.com/office/officeart/2005/8/layout/venn3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9EC5B43F-8602-44D5-9C8F-4F25030F8E52}">
      <dgm:prSet phldrT="[文字]" custT="1"/>
      <dgm:spPr/>
      <dgm:t>
        <a:bodyPr/>
        <a:lstStyle/>
        <a:p>
          <a:r>
            <a:rPr lang="en-US" altLang="zh-TW" sz="1800" dirty="0" smtClean="0"/>
            <a:t>Domain</a:t>
          </a:r>
        </a:p>
        <a:p>
          <a:r>
            <a:rPr lang="en-US" altLang="zh-TW" sz="1800" dirty="0" smtClean="0"/>
            <a:t>Knowledge</a:t>
          </a:r>
          <a:endParaRPr lang="zh-TW" altLang="en-US" sz="1800" dirty="0"/>
        </a:p>
      </dgm:t>
    </dgm:pt>
    <dgm:pt modelId="{B334EAB9-CCB0-41F3-9599-E2A1A104E2C5}" type="parTrans" cxnId="{40E01C6B-AEB9-4A73-9F63-EFC7709857DD}">
      <dgm:prSet/>
      <dgm:spPr/>
      <dgm:t>
        <a:bodyPr/>
        <a:lstStyle/>
        <a:p>
          <a:endParaRPr lang="zh-TW" altLang="en-US"/>
        </a:p>
      </dgm:t>
    </dgm:pt>
    <dgm:pt modelId="{96E59A11-0FF7-4E95-B2FC-53CAAFCE1621}" type="sibTrans" cxnId="{40E01C6B-AEB9-4A73-9F63-EFC7709857DD}">
      <dgm:prSet/>
      <dgm:spPr/>
      <dgm:t>
        <a:bodyPr/>
        <a:lstStyle/>
        <a:p>
          <a:endParaRPr lang="zh-TW" altLang="en-US"/>
        </a:p>
      </dgm:t>
    </dgm:pt>
    <dgm:pt modelId="{7ED4797F-CE71-43E8-AA36-6E788C128441}">
      <dgm:prSet phldrT="[文字]"/>
      <dgm:spPr/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Coding Skill</a:t>
          </a:r>
          <a:endParaRPr lang="zh-TW" altLang="en-US" dirty="0">
            <a:solidFill>
              <a:schemeClr val="bg1"/>
            </a:solidFill>
          </a:endParaRPr>
        </a:p>
      </dgm:t>
    </dgm:pt>
    <dgm:pt modelId="{52931FC3-E09B-4C8E-B17A-B6ED9D7C7FAA}" type="parTrans" cxnId="{A9C4A239-6003-49AD-BD3B-74A0B5500888}">
      <dgm:prSet/>
      <dgm:spPr/>
      <dgm:t>
        <a:bodyPr/>
        <a:lstStyle/>
        <a:p>
          <a:endParaRPr lang="zh-TW" altLang="en-US"/>
        </a:p>
      </dgm:t>
    </dgm:pt>
    <dgm:pt modelId="{3B3674F0-41AB-4538-92B2-3BF50CF1F35D}" type="sibTrans" cxnId="{A9C4A239-6003-49AD-BD3B-74A0B5500888}">
      <dgm:prSet/>
      <dgm:spPr/>
      <dgm:t>
        <a:bodyPr/>
        <a:lstStyle/>
        <a:p>
          <a:endParaRPr lang="zh-TW" altLang="en-US"/>
        </a:p>
      </dgm:t>
    </dgm:pt>
    <dgm:pt modelId="{027205F3-6EEE-4BF4-9C98-4ABF22CEA081}">
      <dgm:prSet phldrT="[文字]"/>
      <dgm:spPr/>
      <dgm:t>
        <a:bodyPr/>
        <a:lstStyle/>
        <a:p>
          <a:r>
            <a:rPr lang="en-US" altLang="zh-TW" dirty="0" smtClean="0"/>
            <a:t>User Study</a:t>
          </a:r>
          <a:endParaRPr lang="zh-TW" altLang="en-US" dirty="0"/>
        </a:p>
      </dgm:t>
    </dgm:pt>
    <dgm:pt modelId="{9F8B192D-29C0-421B-9C3D-6698F2F9B5F8}" type="parTrans" cxnId="{AAC7473A-366D-4E2C-9826-6A82F71A4698}">
      <dgm:prSet/>
      <dgm:spPr/>
      <dgm:t>
        <a:bodyPr/>
        <a:lstStyle/>
        <a:p>
          <a:endParaRPr lang="zh-TW" altLang="en-US"/>
        </a:p>
      </dgm:t>
    </dgm:pt>
    <dgm:pt modelId="{62320193-8A1A-4778-B027-0F9D93EDBEC5}" type="sibTrans" cxnId="{AAC7473A-366D-4E2C-9826-6A82F71A4698}">
      <dgm:prSet/>
      <dgm:spPr/>
      <dgm:t>
        <a:bodyPr/>
        <a:lstStyle/>
        <a:p>
          <a:endParaRPr lang="zh-TW" altLang="en-US"/>
        </a:p>
      </dgm:t>
    </dgm:pt>
    <dgm:pt modelId="{6DFA639E-5D5C-4BD9-B03D-5BEB347F723B}" type="pres">
      <dgm:prSet presAssocID="{D961C68F-4146-42E0-AC62-507D595B91C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ED0867D-D73B-44DB-97C2-1D628168265F}" type="pres">
      <dgm:prSet presAssocID="{9EC5B43F-8602-44D5-9C8F-4F25030F8E52}" presName="Name5" presStyleLbl="vennNode1" presStyleIdx="0" presStyleCnt="3" custScaleX="153509" custScaleY="1000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020C4D-6591-4361-8F1D-6547EDB10514}" type="pres">
      <dgm:prSet presAssocID="{96E59A11-0FF7-4E95-B2FC-53CAAFCE1621}" presName="space" presStyleCnt="0"/>
      <dgm:spPr/>
    </dgm:pt>
    <dgm:pt modelId="{15511B1C-152B-40D8-AB0C-69B75720C74E}" type="pres">
      <dgm:prSet presAssocID="{7ED4797F-CE71-43E8-AA36-6E788C128441}" presName="Name5" presStyleLbl="vennNode1" presStyleIdx="1" presStyleCnt="3" custScaleX="142576" custScaleY="1000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93E474-D08D-4EB3-ADA2-4244FC345B06}" type="pres">
      <dgm:prSet presAssocID="{3B3674F0-41AB-4538-92B2-3BF50CF1F35D}" presName="space" presStyleCnt="0"/>
      <dgm:spPr/>
    </dgm:pt>
    <dgm:pt modelId="{236AFA4C-E9CF-4543-B7D1-B625330B2990}" type="pres">
      <dgm:prSet presAssocID="{027205F3-6EEE-4BF4-9C98-4ABF22CEA081}" presName="Name5" presStyleLbl="vennNode1" presStyleIdx="2" presStyleCnt="3" custScaleX="142540" custScaleY="1000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0E01C6B-AEB9-4A73-9F63-EFC7709857DD}" srcId="{D961C68F-4146-42E0-AC62-507D595B91CF}" destId="{9EC5B43F-8602-44D5-9C8F-4F25030F8E52}" srcOrd="0" destOrd="0" parTransId="{B334EAB9-CCB0-41F3-9599-E2A1A104E2C5}" sibTransId="{96E59A11-0FF7-4E95-B2FC-53CAAFCE1621}"/>
    <dgm:cxn modelId="{285D1CEF-F4F3-460A-9CC5-F31CF9E47816}" type="presOf" srcId="{D961C68F-4146-42E0-AC62-507D595B91CF}" destId="{6DFA639E-5D5C-4BD9-B03D-5BEB347F723B}" srcOrd="0" destOrd="0" presId="urn:microsoft.com/office/officeart/2005/8/layout/venn3"/>
    <dgm:cxn modelId="{3FFA5C62-02A5-41F9-82A1-2880142057D6}" type="presOf" srcId="{7ED4797F-CE71-43E8-AA36-6E788C128441}" destId="{15511B1C-152B-40D8-AB0C-69B75720C74E}" srcOrd="0" destOrd="0" presId="urn:microsoft.com/office/officeart/2005/8/layout/venn3"/>
    <dgm:cxn modelId="{AAC7473A-366D-4E2C-9826-6A82F71A4698}" srcId="{D961C68F-4146-42E0-AC62-507D595B91CF}" destId="{027205F3-6EEE-4BF4-9C98-4ABF22CEA081}" srcOrd="2" destOrd="0" parTransId="{9F8B192D-29C0-421B-9C3D-6698F2F9B5F8}" sibTransId="{62320193-8A1A-4778-B027-0F9D93EDBEC5}"/>
    <dgm:cxn modelId="{A9C4A239-6003-49AD-BD3B-74A0B5500888}" srcId="{D961C68F-4146-42E0-AC62-507D595B91CF}" destId="{7ED4797F-CE71-43E8-AA36-6E788C128441}" srcOrd="1" destOrd="0" parTransId="{52931FC3-E09B-4C8E-B17A-B6ED9D7C7FAA}" sibTransId="{3B3674F0-41AB-4538-92B2-3BF50CF1F35D}"/>
    <dgm:cxn modelId="{D0F721C9-FE75-4FAC-BC93-4401911A033C}" type="presOf" srcId="{027205F3-6EEE-4BF4-9C98-4ABF22CEA081}" destId="{236AFA4C-E9CF-4543-B7D1-B625330B2990}" srcOrd="0" destOrd="0" presId="urn:microsoft.com/office/officeart/2005/8/layout/venn3"/>
    <dgm:cxn modelId="{57D2DD1B-54F9-47BB-878D-53AB2BC109F4}" type="presOf" srcId="{9EC5B43F-8602-44D5-9C8F-4F25030F8E52}" destId="{3ED0867D-D73B-44DB-97C2-1D628168265F}" srcOrd="0" destOrd="0" presId="urn:microsoft.com/office/officeart/2005/8/layout/venn3"/>
    <dgm:cxn modelId="{17EB1D9A-0B8C-44DC-A35B-B963C23A70B7}" type="presParOf" srcId="{6DFA639E-5D5C-4BD9-B03D-5BEB347F723B}" destId="{3ED0867D-D73B-44DB-97C2-1D628168265F}" srcOrd="0" destOrd="0" presId="urn:microsoft.com/office/officeart/2005/8/layout/venn3"/>
    <dgm:cxn modelId="{B0B0A4CD-59E5-4F66-86E2-71AAAC5C68F8}" type="presParOf" srcId="{6DFA639E-5D5C-4BD9-B03D-5BEB347F723B}" destId="{EC020C4D-6591-4361-8F1D-6547EDB10514}" srcOrd="1" destOrd="0" presId="urn:microsoft.com/office/officeart/2005/8/layout/venn3"/>
    <dgm:cxn modelId="{1A3BC471-2C70-42DF-8F34-84545DB0B7C5}" type="presParOf" srcId="{6DFA639E-5D5C-4BD9-B03D-5BEB347F723B}" destId="{15511B1C-152B-40D8-AB0C-69B75720C74E}" srcOrd="2" destOrd="0" presId="urn:microsoft.com/office/officeart/2005/8/layout/venn3"/>
    <dgm:cxn modelId="{48495F59-7807-4557-9CC6-1677849464ED}" type="presParOf" srcId="{6DFA639E-5D5C-4BD9-B03D-5BEB347F723B}" destId="{4393E474-D08D-4EB3-ADA2-4244FC345B06}" srcOrd="3" destOrd="0" presId="urn:microsoft.com/office/officeart/2005/8/layout/venn3"/>
    <dgm:cxn modelId="{3C95744F-7BCD-416E-ABEC-3A8E8B08FCB4}" type="presParOf" srcId="{6DFA639E-5D5C-4BD9-B03D-5BEB347F723B}" destId="{236AFA4C-E9CF-4543-B7D1-B625330B2990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61C68F-4146-42E0-AC62-507D595B91CF}" type="doc">
      <dgm:prSet loTypeId="urn:microsoft.com/office/officeart/2005/8/layout/venn3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9EC5B43F-8602-44D5-9C8F-4F25030F8E52}">
      <dgm:prSet phldrT="[文字]" custT="1"/>
      <dgm:spPr/>
      <dgm:t>
        <a:bodyPr/>
        <a:lstStyle/>
        <a:p>
          <a:r>
            <a:rPr lang="en-US" altLang="zh-TW" sz="1800" dirty="0" smtClean="0"/>
            <a:t>Domain</a:t>
          </a:r>
        </a:p>
        <a:p>
          <a:r>
            <a:rPr lang="en-US" altLang="zh-TW" sz="1800" dirty="0" smtClean="0"/>
            <a:t>Knowledge</a:t>
          </a:r>
          <a:endParaRPr lang="zh-TW" altLang="en-US" sz="1800" dirty="0"/>
        </a:p>
      </dgm:t>
    </dgm:pt>
    <dgm:pt modelId="{B334EAB9-CCB0-41F3-9599-E2A1A104E2C5}" type="parTrans" cxnId="{40E01C6B-AEB9-4A73-9F63-EFC7709857DD}">
      <dgm:prSet/>
      <dgm:spPr/>
      <dgm:t>
        <a:bodyPr/>
        <a:lstStyle/>
        <a:p>
          <a:endParaRPr lang="zh-TW" altLang="en-US"/>
        </a:p>
      </dgm:t>
    </dgm:pt>
    <dgm:pt modelId="{96E59A11-0FF7-4E95-B2FC-53CAAFCE1621}" type="sibTrans" cxnId="{40E01C6B-AEB9-4A73-9F63-EFC7709857DD}">
      <dgm:prSet/>
      <dgm:spPr/>
      <dgm:t>
        <a:bodyPr/>
        <a:lstStyle/>
        <a:p>
          <a:endParaRPr lang="zh-TW" altLang="en-US"/>
        </a:p>
      </dgm:t>
    </dgm:pt>
    <dgm:pt modelId="{7ED4797F-CE71-43E8-AA36-6E788C128441}">
      <dgm:prSet phldrT="[文字]"/>
      <dgm:spPr/>
      <dgm:t>
        <a:bodyPr/>
        <a:lstStyle/>
        <a:p>
          <a:r>
            <a:rPr lang="en-US" altLang="zh-TW" dirty="0" smtClean="0">
              <a:solidFill>
                <a:schemeClr val="tx1"/>
              </a:solidFill>
            </a:rPr>
            <a:t>Coding Skill</a:t>
          </a:r>
          <a:endParaRPr lang="zh-TW" altLang="en-US" dirty="0">
            <a:solidFill>
              <a:schemeClr val="tx1"/>
            </a:solidFill>
          </a:endParaRPr>
        </a:p>
      </dgm:t>
    </dgm:pt>
    <dgm:pt modelId="{52931FC3-E09B-4C8E-B17A-B6ED9D7C7FAA}" type="parTrans" cxnId="{A9C4A239-6003-49AD-BD3B-74A0B5500888}">
      <dgm:prSet/>
      <dgm:spPr/>
      <dgm:t>
        <a:bodyPr/>
        <a:lstStyle/>
        <a:p>
          <a:endParaRPr lang="zh-TW" altLang="en-US"/>
        </a:p>
      </dgm:t>
    </dgm:pt>
    <dgm:pt modelId="{3B3674F0-41AB-4538-92B2-3BF50CF1F35D}" type="sibTrans" cxnId="{A9C4A239-6003-49AD-BD3B-74A0B5500888}">
      <dgm:prSet/>
      <dgm:spPr/>
      <dgm:t>
        <a:bodyPr/>
        <a:lstStyle/>
        <a:p>
          <a:endParaRPr lang="zh-TW" altLang="en-US"/>
        </a:p>
      </dgm:t>
    </dgm:pt>
    <dgm:pt modelId="{027205F3-6EEE-4BF4-9C98-4ABF22CEA081}">
      <dgm:prSet phldrT="[文字]"/>
      <dgm:spPr/>
      <dgm:t>
        <a:bodyPr/>
        <a:lstStyle/>
        <a:p>
          <a:r>
            <a:rPr lang="en-US" altLang="zh-TW" dirty="0" smtClean="0"/>
            <a:t>User Study</a:t>
          </a:r>
          <a:endParaRPr lang="zh-TW" altLang="en-US" dirty="0"/>
        </a:p>
      </dgm:t>
    </dgm:pt>
    <dgm:pt modelId="{9F8B192D-29C0-421B-9C3D-6698F2F9B5F8}" type="parTrans" cxnId="{AAC7473A-366D-4E2C-9826-6A82F71A4698}">
      <dgm:prSet/>
      <dgm:spPr/>
      <dgm:t>
        <a:bodyPr/>
        <a:lstStyle/>
        <a:p>
          <a:endParaRPr lang="zh-TW" altLang="en-US"/>
        </a:p>
      </dgm:t>
    </dgm:pt>
    <dgm:pt modelId="{62320193-8A1A-4778-B027-0F9D93EDBEC5}" type="sibTrans" cxnId="{AAC7473A-366D-4E2C-9826-6A82F71A4698}">
      <dgm:prSet/>
      <dgm:spPr/>
      <dgm:t>
        <a:bodyPr/>
        <a:lstStyle/>
        <a:p>
          <a:endParaRPr lang="zh-TW" altLang="en-US"/>
        </a:p>
      </dgm:t>
    </dgm:pt>
    <dgm:pt modelId="{6DFA639E-5D5C-4BD9-B03D-5BEB347F723B}" type="pres">
      <dgm:prSet presAssocID="{D961C68F-4146-42E0-AC62-507D595B91C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ED0867D-D73B-44DB-97C2-1D628168265F}" type="pres">
      <dgm:prSet presAssocID="{9EC5B43F-8602-44D5-9C8F-4F25030F8E52}" presName="Name5" presStyleLbl="vennNode1" presStyleIdx="0" presStyleCnt="3" custScaleX="153509" custScaleY="1000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020C4D-6591-4361-8F1D-6547EDB10514}" type="pres">
      <dgm:prSet presAssocID="{96E59A11-0FF7-4E95-B2FC-53CAAFCE1621}" presName="space" presStyleCnt="0"/>
      <dgm:spPr/>
    </dgm:pt>
    <dgm:pt modelId="{15511B1C-152B-40D8-AB0C-69B75720C74E}" type="pres">
      <dgm:prSet presAssocID="{7ED4797F-CE71-43E8-AA36-6E788C128441}" presName="Name5" presStyleLbl="vennNode1" presStyleIdx="1" presStyleCnt="3" custScaleX="142576" custScaleY="1000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93E474-D08D-4EB3-ADA2-4244FC345B06}" type="pres">
      <dgm:prSet presAssocID="{3B3674F0-41AB-4538-92B2-3BF50CF1F35D}" presName="space" presStyleCnt="0"/>
      <dgm:spPr/>
    </dgm:pt>
    <dgm:pt modelId="{236AFA4C-E9CF-4543-B7D1-B625330B2990}" type="pres">
      <dgm:prSet presAssocID="{027205F3-6EEE-4BF4-9C98-4ABF22CEA081}" presName="Name5" presStyleLbl="vennNode1" presStyleIdx="2" presStyleCnt="3" custScaleX="142540" custScaleY="1000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30EA500-2DC8-45D0-B9C7-509D938A70F4}" type="presOf" srcId="{027205F3-6EEE-4BF4-9C98-4ABF22CEA081}" destId="{236AFA4C-E9CF-4543-B7D1-B625330B2990}" srcOrd="0" destOrd="0" presId="urn:microsoft.com/office/officeart/2005/8/layout/venn3"/>
    <dgm:cxn modelId="{40E01C6B-AEB9-4A73-9F63-EFC7709857DD}" srcId="{D961C68F-4146-42E0-AC62-507D595B91CF}" destId="{9EC5B43F-8602-44D5-9C8F-4F25030F8E52}" srcOrd="0" destOrd="0" parTransId="{B334EAB9-CCB0-41F3-9599-E2A1A104E2C5}" sibTransId="{96E59A11-0FF7-4E95-B2FC-53CAAFCE1621}"/>
    <dgm:cxn modelId="{5B5EFCB1-9B29-46D1-B07E-139BCE5C4BC6}" type="presOf" srcId="{D961C68F-4146-42E0-AC62-507D595B91CF}" destId="{6DFA639E-5D5C-4BD9-B03D-5BEB347F723B}" srcOrd="0" destOrd="0" presId="urn:microsoft.com/office/officeart/2005/8/layout/venn3"/>
    <dgm:cxn modelId="{AAC7473A-366D-4E2C-9826-6A82F71A4698}" srcId="{D961C68F-4146-42E0-AC62-507D595B91CF}" destId="{027205F3-6EEE-4BF4-9C98-4ABF22CEA081}" srcOrd="2" destOrd="0" parTransId="{9F8B192D-29C0-421B-9C3D-6698F2F9B5F8}" sibTransId="{62320193-8A1A-4778-B027-0F9D93EDBEC5}"/>
    <dgm:cxn modelId="{A9C4A239-6003-49AD-BD3B-74A0B5500888}" srcId="{D961C68F-4146-42E0-AC62-507D595B91CF}" destId="{7ED4797F-CE71-43E8-AA36-6E788C128441}" srcOrd="1" destOrd="0" parTransId="{52931FC3-E09B-4C8E-B17A-B6ED9D7C7FAA}" sibTransId="{3B3674F0-41AB-4538-92B2-3BF50CF1F35D}"/>
    <dgm:cxn modelId="{1E842FBB-7FCA-4E35-BE13-78BE5B4AF101}" type="presOf" srcId="{7ED4797F-CE71-43E8-AA36-6E788C128441}" destId="{15511B1C-152B-40D8-AB0C-69B75720C74E}" srcOrd="0" destOrd="0" presId="urn:microsoft.com/office/officeart/2005/8/layout/venn3"/>
    <dgm:cxn modelId="{FC2139F8-A803-48B6-A489-692B28D27651}" type="presOf" srcId="{9EC5B43F-8602-44D5-9C8F-4F25030F8E52}" destId="{3ED0867D-D73B-44DB-97C2-1D628168265F}" srcOrd="0" destOrd="0" presId="urn:microsoft.com/office/officeart/2005/8/layout/venn3"/>
    <dgm:cxn modelId="{162E2313-B63B-4B86-8D97-EEFBB06A59E6}" type="presParOf" srcId="{6DFA639E-5D5C-4BD9-B03D-5BEB347F723B}" destId="{3ED0867D-D73B-44DB-97C2-1D628168265F}" srcOrd="0" destOrd="0" presId="urn:microsoft.com/office/officeart/2005/8/layout/venn3"/>
    <dgm:cxn modelId="{ED4E692F-C512-40A0-A062-B6406C999402}" type="presParOf" srcId="{6DFA639E-5D5C-4BD9-B03D-5BEB347F723B}" destId="{EC020C4D-6591-4361-8F1D-6547EDB10514}" srcOrd="1" destOrd="0" presId="urn:microsoft.com/office/officeart/2005/8/layout/venn3"/>
    <dgm:cxn modelId="{03246505-D864-4CE9-89B9-F0F8147C54DC}" type="presParOf" srcId="{6DFA639E-5D5C-4BD9-B03D-5BEB347F723B}" destId="{15511B1C-152B-40D8-AB0C-69B75720C74E}" srcOrd="2" destOrd="0" presId="urn:microsoft.com/office/officeart/2005/8/layout/venn3"/>
    <dgm:cxn modelId="{B6346A3E-BDD9-47F4-872D-1F63814C41B6}" type="presParOf" srcId="{6DFA639E-5D5C-4BD9-B03D-5BEB347F723B}" destId="{4393E474-D08D-4EB3-ADA2-4244FC345B06}" srcOrd="3" destOrd="0" presId="urn:microsoft.com/office/officeart/2005/8/layout/venn3"/>
    <dgm:cxn modelId="{E21D9654-01CC-4382-8D0F-022989BCFFA1}" type="presParOf" srcId="{6DFA639E-5D5C-4BD9-B03D-5BEB347F723B}" destId="{236AFA4C-E9CF-4543-B7D1-B625330B2990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0867D-D73B-44DB-97C2-1D628168265F}">
      <dsp:nvSpPr>
        <dsp:cNvPr id="0" name=""/>
        <dsp:cNvSpPr/>
      </dsp:nvSpPr>
      <dsp:spPr>
        <a:xfrm>
          <a:off x="405456" y="1"/>
          <a:ext cx="1686557" cy="109871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463" tIns="22860" rIns="60463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Domain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Knowledge</a:t>
          </a:r>
          <a:endParaRPr lang="zh-TW" altLang="en-US" sz="1800" kern="1200" dirty="0"/>
        </a:p>
      </dsp:txBody>
      <dsp:txXfrm>
        <a:off x="652447" y="160904"/>
        <a:ext cx="1192575" cy="776907"/>
      </dsp:txXfrm>
    </dsp:sp>
    <dsp:sp modelId="{15511B1C-152B-40D8-AB0C-69B75720C74E}">
      <dsp:nvSpPr>
        <dsp:cNvPr id="0" name=""/>
        <dsp:cNvSpPr/>
      </dsp:nvSpPr>
      <dsp:spPr>
        <a:xfrm>
          <a:off x="1872280" y="1"/>
          <a:ext cx="1566439" cy="1098713"/>
        </a:xfrm>
        <a:prstGeom prst="ellipse">
          <a:avLst/>
        </a:prstGeom>
        <a:solidFill>
          <a:schemeClr val="accent2">
            <a:alpha val="50000"/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463" tIns="31750" rIns="60463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kern="1200" dirty="0" smtClean="0">
              <a:solidFill>
                <a:schemeClr val="bg1"/>
              </a:solidFill>
            </a:rPr>
            <a:t>Coding Skill</a:t>
          </a:r>
          <a:endParaRPr lang="zh-TW" altLang="en-US" sz="2500" kern="1200" dirty="0">
            <a:solidFill>
              <a:schemeClr val="bg1"/>
            </a:solidFill>
          </a:endParaRPr>
        </a:p>
      </dsp:txBody>
      <dsp:txXfrm>
        <a:off x="2101680" y="160904"/>
        <a:ext cx="1107639" cy="776907"/>
      </dsp:txXfrm>
    </dsp:sp>
    <dsp:sp modelId="{236AFA4C-E9CF-4543-B7D1-B625330B2990}">
      <dsp:nvSpPr>
        <dsp:cNvPr id="0" name=""/>
        <dsp:cNvSpPr/>
      </dsp:nvSpPr>
      <dsp:spPr>
        <a:xfrm>
          <a:off x="3218985" y="1"/>
          <a:ext cx="1566044" cy="1098713"/>
        </a:xfrm>
        <a:prstGeom prst="ellipse">
          <a:avLst/>
        </a:prstGeom>
        <a:solidFill>
          <a:schemeClr val="accent2">
            <a:alpha val="50000"/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463" tIns="31750" rIns="60463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kern="1200" dirty="0" smtClean="0">
              <a:solidFill>
                <a:schemeClr val="bg1"/>
              </a:solidFill>
            </a:rPr>
            <a:t>User Study</a:t>
          </a:r>
          <a:endParaRPr lang="zh-TW" altLang="en-US" sz="2500" kern="1200" dirty="0">
            <a:solidFill>
              <a:schemeClr val="bg1"/>
            </a:solidFill>
          </a:endParaRPr>
        </a:p>
      </dsp:txBody>
      <dsp:txXfrm>
        <a:off x="3448327" y="160904"/>
        <a:ext cx="1107360" cy="776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0867D-D73B-44DB-97C2-1D628168265F}">
      <dsp:nvSpPr>
        <dsp:cNvPr id="0" name=""/>
        <dsp:cNvSpPr/>
      </dsp:nvSpPr>
      <dsp:spPr>
        <a:xfrm>
          <a:off x="405456" y="1"/>
          <a:ext cx="1686557" cy="109871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463" tIns="22860" rIns="60463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Domain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Knowledge</a:t>
          </a:r>
          <a:endParaRPr lang="zh-TW" altLang="en-US" sz="1800" kern="1200" dirty="0"/>
        </a:p>
      </dsp:txBody>
      <dsp:txXfrm>
        <a:off x="652447" y="160904"/>
        <a:ext cx="1192575" cy="776907"/>
      </dsp:txXfrm>
    </dsp:sp>
    <dsp:sp modelId="{15511B1C-152B-40D8-AB0C-69B75720C74E}">
      <dsp:nvSpPr>
        <dsp:cNvPr id="0" name=""/>
        <dsp:cNvSpPr/>
      </dsp:nvSpPr>
      <dsp:spPr>
        <a:xfrm>
          <a:off x="1872280" y="1"/>
          <a:ext cx="1566439" cy="1098713"/>
        </a:xfrm>
        <a:prstGeom prst="ellipse">
          <a:avLst/>
        </a:prstGeom>
        <a:solidFill>
          <a:schemeClr val="accent2">
            <a:alpha val="50000"/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463" tIns="31750" rIns="60463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kern="1200" dirty="0" smtClean="0">
              <a:solidFill>
                <a:schemeClr val="bg1"/>
              </a:solidFill>
            </a:rPr>
            <a:t>Coding Skill</a:t>
          </a:r>
          <a:endParaRPr lang="zh-TW" altLang="en-US" sz="2500" kern="1200" dirty="0">
            <a:solidFill>
              <a:schemeClr val="bg1"/>
            </a:solidFill>
          </a:endParaRPr>
        </a:p>
      </dsp:txBody>
      <dsp:txXfrm>
        <a:off x="2101680" y="160904"/>
        <a:ext cx="1107639" cy="776907"/>
      </dsp:txXfrm>
    </dsp:sp>
    <dsp:sp modelId="{236AFA4C-E9CF-4543-B7D1-B625330B2990}">
      <dsp:nvSpPr>
        <dsp:cNvPr id="0" name=""/>
        <dsp:cNvSpPr/>
      </dsp:nvSpPr>
      <dsp:spPr>
        <a:xfrm>
          <a:off x="3218985" y="1"/>
          <a:ext cx="1566044" cy="1098713"/>
        </a:xfrm>
        <a:prstGeom prst="ellipse">
          <a:avLst/>
        </a:prstGeom>
        <a:solidFill>
          <a:schemeClr val="accent2">
            <a:alpha val="50000"/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463" tIns="31750" rIns="60463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kern="1200" dirty="0" smtClean="0"/>
            <a:t>User Study</a:t>
          </a:r>
          <a:endParaRPr lang="zh-TW" altLang="en-US" sz="2500" kern="1200" dirty="0"/>
        </a:p>
      </dsp:txBody>
      <dsp:txXfrm>
        <a:off x="3448327" y="160904"/>
        <a:ext cx="1107360" cy="7769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0867D-D73B-44DB-97C2-1D628168265F}">
      <dsp:nvSpPr>
        <dsp:cNvPr id="0" name=""/>
        <dsp:cNvSpPr/>
      </dsp:nvSpPr>
      <dsp:spPr>
        <a:xfrm>
          <a:off x="332426" y="486"/>
          <a:ext cx="1685068" cy="109774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410" tIns="22860" rIns="6041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Domain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Knowledge</a:t>
          </a:r>
          <a:endParaRPr lang="zh-TW" altLang="en-US" sz="1800" kern="1200" dirty="0"/>
        </a:p>
      </dsp:txBody>
      <dsp:txXfrm>
        <a:off x="579198" y="161247"/>
        <a:ext cx="1191524" cy="776221"/>
      </dsp:txXfrm>
    </dsp:sp>
    <dsp:sp modelId="{15511B1C-152B-40D8-AB0C-69B75720C74E}">
      <dsp:nvSpPr>
        <dsp:cNvPr id="0" name=""/>
        <dsp:cNvSpPr/>
      </dsp:nvSpPr>
      <dsp:spPr>
        <a:xfrm>
          <a:off x="1797954" y="486"/>
          <a:ext cx="1565056" cy="1097743"/>
        </a:xfrm>
        <a:prstGeom prst="ellipse">
          <a:avLst/>
        </a:prstGeom>
        <a:solidFill>
          <a:schemeClr val="accent2">
            <a:alpha val="50000"/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410" tIns="31750" rIns="6041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kern="1200" dirty="0" smtClean="0">
              <a:solidFill>
                <a:schemeClr val="tx1"/>
              </a:solidFill>
            </a:rPr>
            <a:t>Coding Skill</a:t>
          </a:r>
          <a:endParaRPr lang="zh-TW" altLang="en-US" sz="2500" kern="1200" dirty="0">
            <a:solidFill>
              <a:schemeClr val="tx1"/>
            </a:solidFill>
          </a:endParaRPr>
        </a:p>
      </dsp:txBody>
      <dsp:txXfrm>
        <a:off x="2027151" y="161247"/>
        <a:ext cx="1106662" cy="776221"/>
      </dsp:txXfrm>
    </dsp:sp>
    <dsp:sp modelId="{236AFA4C-E9CF-4543-B7D1-B625330B2990}">
      <dsp:nvSpPr>
        <dsp:cNvPr id="0" name=""/>
        <dsp:cNvSpPr/>
      </dsp:nvSpPr>
      <dsp:spPr>
        <a:xfrm>
          <a:off x="3143471" y="486"/>
          <a:ext cx="1564661" cy="1097743"/>
        </a:xfrm>
        <a:prstGeom prst="ellipse">
          <a:avLst/>
        </a:prstGeom>
        <a:solidFill>
          <a:schemeClr val="accent2">
            <a:alpha val="50000"/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410" tIns="31750" rIns="6041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kern="1200" dirty="0" smtClean="0"/>
            <a:t>User Study</a:t>
          </a:r>
          <a:endParaRPr lang="zh-TW" altLang="en-US" sz="2500" kern="1200" dirty="0"/>
        </a:p>
      </dsp:txBody>
      <dsp:txXfrm>
        <a:off x="3372610" y="161247"/>
        <a:ext cx="1106383" cy="776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08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75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4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04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08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6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10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40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79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030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42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8C61B-90F3-4E63-8898-4136EC23499C}" type="datetimeFigureOut">
              <a:rPr lang="zh-TW" altLang="en-US" smtClean="0"/>
              <a:t>2019/9/6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97E1E-D576-4CB9-8258-21B49D9883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9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1.png"/><Relationship Id="rId5" Type="http://schemas.openxmlformats.org/officeDocument/2006/relationships/diagramData" Target="../diagrams/data3.xml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ccidentapp.herokuapp.com/bokeh_ap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＞形箭號 8"/>
          <p:cNvSpPr/>
          <p:nvPr/>
        </p:nvSpPr>
        <p:spPr>
          <a:xfrm>
            <a:off x="304388" y="547151"/>
            <a:ext cx="3026161" cy="1281098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14349" r="4813" b="19710"/>
          <a:stretch/>
        </p:blipFill>
        <p:spPr bwMode="auto">
          <a:xfrm>
            <a:off x="3431637" y="149680"/>
            <a:ext cx="5370058" cy="214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2" t="20539" r="20833" b="21545"/>
          <a:stretch/>
        </p:blipFill>
        <p:spPr bwMode="auto">
          <a:xfrm>
            <a:off x="2830460" y="3356992"/>
            <a:ext cx="3876325" cy="209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9" t="23363" r="25770" b="30115"/>
          <a:stretch/>
        </p:blipFill>
        <p:spPr bwMode="auto">
          <a:xfrm>
            <a:off x="145831" y="2911639"/>
            <a:ext cx="3343273" cy="181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＞形箭號 14"/>
          <p:cNvSpPr/>
          <p:nvPr/>
        </p:nvSpPr>
        <p:spPr>
          <a:xfrm rot="10800000">
            <a:off x="6311957" y="3196401"/>
            <a:ext cx="2843808" cy="1320282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81667" y="926090"/>
            <a:ext cx="24312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車禍資料篩選</a:t>
            </a:r>
            <a:endParaRPr lang="zh-TW" altLang="en-US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858137" y="1828249"/>
            <a:ext cx="2187420" cy="612068"/>
          </a:xfrm>
          <a:prstGeom prst="striped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1500000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-&gt;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6510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900395" y="3556441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號篩選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向右箭號 19"/>
          <p:cNvSpPr/>
          <p:nvPr/>
        </p:nvSpPr>
        <p:spPr>
          <a:xfrm rot="10800000">
            <a:off x="6706785" y="4638051"/>
            <a:ext cx="2187420" cy="612068"/>
          </a:xfrm>
          <a:prstGeom prst="striped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006988" y="4759419"/>
            <a:ext cx="18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6510 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-&gt;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 6426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766930" y="4415104"/>
            <a:ext cx="2119137" cy="646331"/>
          </a:xfrm>
          <a:prstGeom prst="rect">
            <a:avLst/>
          </a:prstGeom>
          <a:solidFill>
            <a:srgbClr val="E3EDE8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破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破產事件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消費訴訟事件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9" name="資料庫圖表 18"/>
          <p:cNvGraphicFramePr/>
          <p:nvPr>
            <p:extLst>
              <p:ext uri="{D42A27DB-BD31-4B8C-83A1-F6EECF244321}">
                <p14:modId xmlns:p14="http://schemas.microsoft.com/office/powerpoint/2010/main" val="756548430"/>
              </p:ext>
            </p:extLst>
          </p:nvPr>
        </p:nvGraphicFramePr>
        <p:xfrm>
          <a:off x="1817468" y="5742854"/>
          <a:ext cx="5190487" cy="1098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128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4" t="6014" r="16372" b="10943"/>
          <a:stretch/>
        </p:blipFill>
        <p:spPr bwMode="auto">
          <a:xfrm>
            <a:off x="3886481" y="44624"/>
            <a:ext cx="3930542" cy="303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41862" r="46267" b="42606"/>
          <a:stretch/>
        </p:blipFill>
        <p:spPr bwMode="auto">
          <a:xfrm>
            <a:off x="337523" y="4026990"/>
            <a:ext cx="5455700" cy="146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＞形箭號 10"/>
          <p:cNvSpPr/>
          <p:nvPr/>
        </p:nvSpPr>
        <p:spPr>
          <a:xfrm>
            <a:off x="611560" y="547151"/>
            <a:ext cx="3026161" cy="1281098"/>
          </a:xfrm>
          <a:prstGeom prst="chevr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斷詞</a:t>
            </a:r>
            <a:endParaRPr lang="en-US" altLang="zh-TW" sz="2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全文摘要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＞形箭號 11"/>
          <p:cNvSpPr/>
          <p:nvPr/>
        </p:nvSpPr>
        <p:spPr>
          <a:xfrm rot="10800000">
            <a:off x="6084168" y="4045845"/>
            <a:ext cx="2843808" cy="1320282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60842" y="4290487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賠償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金額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欄位設立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4" name="資料庫圖表 13"/>
          <p:cNvGraphicFramePr/>
          <p:nvPr>
            <p:extLst>
              <p:ext uri="{D42A27DB-BD31-4B8C-83A1-F6EECF244321}">
                <p14:modId xmlns:p14="http://schemas.microsoft.com/office/powerpoint/2010/main" val="4100896714"/>
              </p:ext>
            </p:extLst>
          </p:nvPr>
        </p:nvGraphicFramePr>
        <p:xfrm>
          <a:off x="1817468" y="5742854"/>
          <a:ext cx="5190487" cy="1098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66744" r="12997" b="25584"/>
          <a:stretch/>
        </p:blipFill>
        <p:spPr bwMode="auto">
          <a:xfrm>
            <a:off x="323528" y="3284984"/>
            <a:ext cx="8458200" cy="52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向右箭號 9"/>
          <p:cNvSpPr/>
          <p:nvPr/>
        </p:nvSpPr>
        <p:spPr>
          <a:xfrm rot="10800000">
            <a:off x="6594308" y="5369374"/>
            <a:ext cx="2187420" cy="612068"/>
          </a:xfrm>
          <a:prstGeom prst="striped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67532" y="5490742"/>
            <a:ext cx="18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6426 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-&gt;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4815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05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740" y="0"/>
            <a:ext cx="8795320" cy="1143000"/>
          </a:xfrm>
        </p:spPr>
        <p:txBody>
          <a:bodyPr>
            <a:normAutofit fontScale="90000"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選單關鍵字確立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600" dirty="0" smtClean="0"/>
              <a:t>Model (Decision Tree) + Domain Knowledge</a:t>
            </a:r>
            <a:endParaRPr lang="zh-TW" alt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t="42029" r="1809" b="38261"/>
          <a:stretch/>
        </p:blipFill>
        <p:spPr bwMode="auto">
          <a:xfrm>
            <a:off x="827584" y="1124744"/>
            <a:ext cx="7187564" cy="152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0" t="10858" r="9935" b="11751"/>
          <a:stretch/>
        </p:blipFill>
        <p:spPr bwMode="auto">
          <a:xfrm>
            <a:off x="3956378" y="2639036"/>
            <a:ext cx="4233506" cy="230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t="17826" r="65163" b="64783"/>
          <a:stretch/>
        </p:blipFill>
        <p:spPr bwMode="auto">
          <a:xfrm>
            <a:off x="252761" y="4657964"/>
            <a:ext cx="3287165" cy="9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40365216"/>
              </p:ext>
            </p:extLst>
          </p:nvPr>
        </p:nvGraphicFramePr>
        <p:xfrm>
          <a:off x="1901086" y="5668820"/>
          <a:ext cx="5040559" cy="1098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0" t="15920" r="19445" b="18428"/>
          <a:stretch/>
        </p:blipFill>
        <p:spPr bwMode="auto">
          <a:xfrm>
            <a:off x="203217" y="2647343"/>
            <a:ext cx="3305067" cy="1846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9" t="53328" r="22317" b="31307"/>
          <a:stretch/>
        </p:blipFill>
        <p:spPr bwMode="auto">
          <a:xfrm>
            <a:off x="3809259" y="4941168"/>
            <a:ext cx="5131737" cy="69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橢圓 9"/>
          <p:cNvSpPr/>
          <p:nvPr/>
        </p:nvSpPr>
        <p:spPr>
          <a:xfrm>
            <a:off x="3539926" y="2420888"/>
            <a:ext cx="5496570" cy="367240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93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23768" r="12499" b="9855"/>
          <a:stretch/>
        </p:blipFill>
        <p:spPr bwMode="auto">
          <a:xfrm>
            <a:off x="117442" y="1709354"/>
            <a:ext cx="8885281" cy="475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97567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Final Dataset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4013178" y="1582870"/>
            <a:ext cx="5076056" cy="7341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436096" y="108079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選單關鍵字出現與否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95736" y="108079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文章摘要</a:t>
            </a:r>
            <a:endParaRPr lang="zh-TW" altLang="en-US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-180528" y="1450125"/>
            <a:ext cx="9615299" cy="501882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1833465" y="1582870"/>
            <a:ext cx="1766427" cy="62199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8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620688"/>
            <a:ext cx="9036496" cy="125152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Visualization </a:t>
            </a:r>
            <a:r>
              <a:rPr lang="en-US" altLang="zh-TW" dirty="0" smtClean="0">
                <a:sym typeface="Wingdings" panose="05000000000000000000" pitchFamily="2" charset="2"/>
              </a:rPr>
              <a:t> Interactive Tools   </a:t>
            </a:r>
            <a:r>
              <a:rPr lang="en-US" altLang="zh-TW" dirty="0" smtClean="0"/>
              <a:t>App </a:t>
            </a:r>
            <a:r>
              <a:rPr lang="en-US" altLang="zh-TW" dirty="0" smtClean="0">
                <a:sym typeface="Wingdings" panose="05000000000000000000" pitchFamily="2" charset="2"/>
              </a:rPr>
              <a:t>  Website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2411760" y="0"/>
            <a:ext cx="4824536" cy="908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800" dirty="0" smtClean="0"/>
              <a:t>Interactive Website</a:t>
            </a:r>
            <a:endParaRPr lang="zh-TW" altLang="en-US" sz="4800" dirty="0"/>
          </a:p>
        </p:txBody>
      </p:sp>
      <p:sp>
        <p:nvSpPr>
          <p:cNvPr id="2" name="矩形 1"/>
          <p:cNvSpPr/>
          <p:nvPr/>
        </p:nvSpPr>
        <p:spPr>
          <a:xfrm>
            <a:off x="1907704" y="6155575"/>
            <a:ext cx="6030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TW" sz="2000" u="sng" dirty="0">
                <a:hlinkClick r:id="rId2"/>
              </a:rPr>
              <a:t>https</a:t>
            </a:r>
            <a:r>
              <a:rPr lang="fr-FR" altLang="zh-TW" sz="2000" u="sng" dirty="0" smtClean="0">
                <a:hlinkClick r:id="rId2"/>
              </a:rPr>
              <a:t>://accidentapp.herokuapp.com/bokeh_app</a:t>
            </a:r>
            <a:endParaRPr lang="zh-TW" alt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2010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76</Words>
  <Application>Microsoft Office PowerPoint</Application>
  <PresentationFormat>如螢幕大小 (4:3)</PresentationFormat>
  <Paragraphs>30</Paragraphs>
  <Slides>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6" baseType="lpstr">
      <vt:lpstr>Office 佈景主題</vt:lpstr>
      <vt:lpstr>PowerPoint 簡報</vt:lpstr>
      <vt:lpstr>PowerPoint 簡報</vt:lpstr>
      <vt:lpstr>選單關鍵字確立 Model (Decision Tree) + Domain Knowledge</vt:lpstr>
      <vt:lpstr>Final Dataset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27</cp:revision>
  <dcterms:created xsi:type="dcterms:W3CDTF">2019-09-05T10:55:50Z</dcterms:created>
  <dcterms:modified xsi:type="dcterms:W3CDTF">2019-09-06T10:06:13Z</dcterms:modified>
</cp:coreProperties>
</file>